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6"/>
  </p:normalViewPr>
  <p:slideViewPr>
    <p:cSldViewPr snapToGrid="0" snapToObjects="1">
      <p:cViewPr varScale="1">
        <p:scale>
          <a:sx n="105" d="100"/>
          <a:sy n="105" d="100"/>
        </p:scale>
        <p:origin x="84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260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106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743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431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9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47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725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638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633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365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440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marius.c.panga@gmail.com" TargetMode="External"/><Relationship Id="rId4" Type="http://schemas.openxmlformats.org/officeDocument/2006/relationships/hyperlink" Target="mailto:shivasj@gmail.com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mailto:valelavi@gmail.co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Ukraine C-IED 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984946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CA" sz="9600" b="1" dirty="0"/>
              <a:t>Online Studio 3 Group 3</a:t>
            </a:r>
            <a:endParaRPr lang="fr-CA" sz="9600" b="1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fr-CA" sz="9600" dirty="0" smtClean="0"/>
              <a:t>Valérie Lavigne, </a:t>
            </a:r>
            <a:r>
              <a:rPr lang="fr-CA" sz="9600" u="sng" dirty="0" smtClean="0">
                <a:hlinkClick r:id="rId2"/>
              </a:rPr>
              <a:t>valelavi@gmail.com</a:t>
            </a:r>
            <a:endParaRPr lang="fr-CA" sz="96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fr-CA" sz="9600" dirty="0" smtClean="0"/>
              <a:t>Marius </a:t>
            </a:r>
            <a:r>
              <a:rPr lang="fr-CA" sz="9600" dirty="0" err="1" smtClean="0"/>
              <a:t>Panga</a:t>
            </a:r>
            <a:r>
              <a:rPr lang="fr-CA" sz="9600" dirty="0" smtClean="0"/>
              <a:t>, </a:t>
            </a:r>
            <a:r>
              <a:rPr lang="en-CA" sz="9600" u="sng" dirty="0" smtClean="0">
                <a:hlinkClick r:id="rId3"/>
              </a:rPr>
              <a:t>marius.c.panga@gmail.com</a:t>
            </a:r>
            <a:endParaRPr lang="fr-CA" sz="96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CA" sz="9600" dirty="0" err="1" smtClean="0"/>
              <a:t>Jayaram</a:t>
            </a:r>
            <a:r>
              <a:rPr lang="en-CA" sz="9600" dirty="0" smtClean="0"/>
              <a:t> </a:t>
            </a:r>
            <a:r>
              <a:rPr lang="en-CA" sz="9600" dirty="0" err="1"/>
              <a:t>Shivas</a:t>
            </a:r>
            <a:r>
              <a:rPr lang="en-CA" sz="9600" dirty="0"/>
              <a:t> </a:t>
            </a:r>
            <a:r>
              <a:rPr lang="en-CA" sz="9600" dirty="0" err="1" smtClean="0"/>
              <a:t>Vadakumpuram</a:t>
            </a:r>
            <a:r>
              <a:rPr lang="en-CA" sz="9600" dirty="0" smtClean="0"/>
              <a:t>, </a:t>
            </a:r>
            <a:r>
              <a:rPr lang="en-CA" sz="9600" u="sng" dirty="0" smtClean="0">
                <a:hlinkClick r:id="rId4"/>
              </a:rPr>
              <a:t>shivasj@gmail.com</a:t>
            </a:r>
            <a:endParaRPr lang="fr-CA" sz="96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797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Goals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21572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 smtClean="0"/>
              <a:t>Tasks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31251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Sketches</a:t>
            </a:r>
            <a:endParaRPr lang="fr-CA" dirty="0"/>
          </a:p>
        </p:txBody>
      </p:sp>
      <p:pic>
        <p:nvPicPr>
          <p:cNvPr id="4" name="officeArt object" descr="C:\Users\Sebastien\Documents\Val\CS171\Project\Moi\Sketch1 VL.jpg"/>
          <p:cNvPicPr>
            <a:picLocks noGrp="1"/>
          </p:cNvPicPr>
          <p:nvPr>
            <p:ph idx="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493003" y="1690688"/>
            <a:ext cx="3362717" cy="4351338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5" name="officeArt object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078224" y="1690688"/>
            <a:ext cx="3581400" cy="411270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6" name="Picture 5"/>
          <p:cNvPicPr/>
          <p:nvPr/>
        </p:nvPicPr>
        <p:blipFill>
          <a:blip r:embed="rId4"/>
          <a:stretch>
            <a:fillRect/>
          </a:stretch>
        </p:blipFill>
        <p:spPr>
          <a:xfrm>
            <a:off x="7659624" y="1690688"/>
            <a:ext cx="4039373" cy="390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663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Data</a:t>
            </a:r>
            <a:endParaRPr lang="fr-CA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47292449"/>
              </p:ext>
            </p:extLst>
          </p:nvPr>
        </p:nvGraphicFramePr>
        <p:xfrm>
          <a:off x="1207006" y="1937544"/>
          <a:ext cx="8948929" cy="336232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77339"/>
                <a:gridCol w="858156"/>
                <a:gridCol w="266919"/>
                <a:gridCol w="265961"/>
                <a:gridCol w="816060"/>
                <a:gridCol w="938519"/>
                <a:gridCol w="1050452"/>
                <a:gridCol w="1872253"/>
                <a:gridCol w="262135"/>
                <a:gridCol w="1941135"/>
              </a:tblGrid>
              <a:tr h="64770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DATE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TYPE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KIA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WIA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CITY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REGION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COUNTRY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DETAILS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GROUP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REMARKS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</a:tr>
              <a:tr h="390525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2015 DEC 09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CACHE/FOUND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Kramatorsk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DONETSK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UKRAINE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IEDs were found and disposed by Combat Engineers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TBC if they were just landmines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</a:tr>
              <a:tr h="3873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2015 DEC 09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UNKNOWN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Kharkiv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KHARKIV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UKRAINE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An IED was blown up in front of a ROSHEN shop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Shopping Center 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</a:tr>
              <a:tr h="3873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2015 DEC 08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UNKNOWN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Kiev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 KIEV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UKRAINE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A device was detonated against a restaurant (L'Kafa)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Boulevard Lesi Ukrainian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</a:tr>
              <a:tr h="3873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2015 DEC 07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HOAX/FALSE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Ivano-Frankivsk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IVANO-FRANKIVSK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UKRAINE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Call reporting IED - First Responders action - no explosive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Central Metro/bus station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</a:tr>
              <a:tr h="3873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2015 DEC 02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CACHE/FOUND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Krasnoarmiisk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DONETSK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UKRAINE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An IED was found and disposed by EOD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</a:tr>
              <a:tr h="3873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2015 DEC 02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CACHE/FOUND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Avdeevka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DONETSK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UKRAINE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A cache with 3 IEDs with TNT was found and cleared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Inside an abandoned house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</a:tr>
              <a:tr h="38735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2015 DEC 02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UNKNOWN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0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Uzhgorod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ZAKARPATS'KA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UKRAINE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An IED was detonated against a store in Franko Street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 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</a:rPr>
                        <a:t> </a:t>
                      </a:r>
                      <a:endParaRPr lang="en-US" sz="1200" dirty="0">
                        <a:solidFill>
                          <a:srgbClr val="000000"/>
                        </a:solidFill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libri" charset="0"/>
                        <a:ea typeface="Calibri" charset="0"/>
                        <a:cs typeface="Calibri" charset="0"/>
                      </a:endParaRPr>
                    </a:p>
                  </a:txBody>
                  <a:tcPr marL="50800" marR="50800" marT="50800" marB="5080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8962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183</Words>
  <Application>Microsoft Macintosh PowerPoint</Application>
  <PresentationFormat>Widescreen</PresentationFormat>
  <Paragraphs>89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Ukraine C-IED Project</vt:lpstr>
      <vt:lpstr>Goals</vt:lpstr>
      <vt:lpstr>Tasks</vt:lpstr>
      <vt:lpstr>Sketches</vt:lpstr>
      <vt:lpstr>Data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Nato Project</dc:title>
  <dc:creator>Shivas Jayaram</dc:creator>
  <cp:lastModifiedBy>Shivas Jayaram</cp:lastModifiedBy>
  <cp:revision>5</cp:revision>
  <dcterms:created xsi:type="dcterms:W3CDTF">2016-03-26T16:24:44Z</dcterms:created>
  <dcterms:modified xsi:type="dcterms:W3CDTF">2016-03-28T22:03:37Z</dcterms:modified>
</cp:coreProperties>
</file>

<file path=docProps/thumbnail.jpeg>
</file>